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68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2A8E83-0811-4884-80B7-DE80C32EC9D4}" v="29" dt="2020-02-06T09:00:55.1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>
        <p:scale>
          <a:sx n="81" d="100"/>
          <a:sy n="81" d="100"/>
        </p:scale>
        <p:origin x="-96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="" xmlns:a16="http://schemas.microsoft.com/office/drawing/2014/main" id="{BEDCFAD4-10EC-4F7F-8888-AE70E6562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81" y="3654196"/>
            <a:ext cx="5679687" cy="85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5" y="1825625"/>
            <a:ext cx="7739489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9740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A04B6C-8FBB-4374-A1ED-9DB62CD16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65C01B6A-83C0-4E60-B126-5C3282AE7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6293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8A8B128-0A3F-4149-B267-1DAF665D2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256119EF-E808-4467-8438-B67F2C161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72801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B030AA-9C35-4E53-B7B8-847BFB994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omputer screen&#10;&#10;Description generated with very high confidence">
            <a:extLst>
              <a:ext uri="{FF2B5EF4-FFF2-40B4-BE49-F238E27FC236}">
                <a16:creationId xmlns="" xmlns:a16="http://schemas.microsoft.com/office/drawing/2014/main" id="{EFF4004D-51E6-49AC-A6C2-8FF61FF7C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073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8B454A-ECF6-4586-B48F-87BAC16F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5B6C1DFF-1010-449D-A7F6-3215DA58E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0153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D0FA6D-FAF4-4E8B-987E-1999C2C5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on clear button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AA19058C-9E5E-4311-AE85-1406E89C8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24380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5FEFA5-0E66-4297-955B-79E47462D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on add button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D094D0D7-0BCA-44E4-B062-9DC31A134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15499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07D707-DEE2-456B-AB72-F2F01FB6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90773BEC-E7F2-4256-8350-C95F7BA9F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2046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A21FEE-4D1F-4657-B931-6E34712A1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A806AD18-C3F7-408C-A7B2-B9499BDC0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1705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Go to developers tool we see two requests here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5" y="1825625"/>
            <a:ext cx="7739489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1339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5" y="1825625"/>
            <a:ext cx="7739489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1305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5" y="1825625"/>
            <a:ext cx="7739489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5021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17</Words>
  <Application>Microsoft Office PowerPoint</Application>
  <PresentationFormat>Custom</PresentationFormat>
  <Paragraphs>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Click on clear button</vt:lpstr>
      <vt:lpstr>Click on add button</vt:lpstr>
      <vt:lpstr>PowerPoint Presentation</vt:lpstr>
      <vt:lpstr>PowerPoint Presentation</vt:lpstr>
      <vt:lpstr>Go to developers tool we see two requests here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P.Samatha Ramakrishna</cp:lastModifiedBy>
  <cp:revision>29</cp:revision>
  <dcterms:created xsi:type="dcterms:W3CDTF">2013-07-15T20:26:40Z</dcterms:created>
  <dcterms:modified xsi:type="dcterms:W3CDTF">2020-02-11T17:31:23Z</dcterms:modified>
</cp:coreProperties>
</file>